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898" r:id="rId2"/>
    <p:sldId id="874" r:id="rId3"/>
    <p:sldId id="936" r:id="rId4"/>
    <p:sldId id="937" r:id="rId5"/>
    <p:sldId id="938" r:id="rId6"/>
    <p:sldId id="941" r:id="rId7"/>
    <p:sldId id="956" r:id="rId8"/>
    <p:sldId id="953" r:id="rId9"/>
    <p:sldId id="954" r:id="rId10"/>
    <p:sldId id="888" r:id="rId11"/>
    <p:sldId id="889" r:id="rId12"/>
    <p:sldId id="946" r:id="rId13"/>
    <p:sldId id="947" r:id="rId14"/>
    <p:sldId id="917" r:id="rId15"/>
    <p:sldId id="948" r:id="rId16"/>
    <p:sldId id="890" r:id="rId17"/>
    <p:sldId id="891" r:id="rId18"/>
    <p:sldId id="924" r:id="rId19"/>
    <p:sldId id="959" r:id="rId20"/>
    <p:sldId id="271" r:id="rId21"/>
  </p:sldIdLst>
  <p:sldSz cx="12192000" cy="6858000"/>
  <p:notesSz cx="6797675" cy="9928225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CCC"/>
    <a:srgbClr val="CC00CC"/>
    <a:srgbClr val="FFCC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3" autoAdjust="0"/>
    <p:restoredTop sz="94717" autoAdjust="0"/>
  </p:normalViewPr>
  <p:slideViewPr>
    <p:cSldViewPr snapToGrid="0">
      <p:cViewPr varScale="1">
        <p:scale>
          <a:sx n="82" d="100"/>
          <a:sy n="82" d="100"/>
        </p:scale>
        <p:origin x="71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>
            <a:extLst>
              <a:ext uri="{FF2B5EF4-FFF2-40B4-BE49-F238E27FC236}">
                <a16:creationId xmlns:a16="http://schemas.microsoft.com/office/drawing/2014/main" id="{149D291F-9115-4077-B069-2A09A7507D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C4622FA2-B66F-41FF-972A-4116DD46A1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ED476-7D63-48E7-9C1F-B8978977885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85EA81BF-6362-4861-98AE-4122E378B8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0AE8CCA0-2BF4-4AB2-9514-88B09DB7F4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42D75-EE0A-46F2-94EC-16F10400B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27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B8A1-C1C2-4EA0-A14C-61ACC143EDD0}" type="datetimeFigureOut">
              <a:rPr lang="th-TH" smtClean="0"/>
              <a:t>08/08/66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56BA1-6859-41BE-A7EB-62EDE25ED9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98056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56BA1-6859-41BE-A7EB-62EDE25ED98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877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56BA1-6859-41BE-A7EB-62EDE25ED98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68249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56BA1-6859-41BE-A7EB-62EDE25ED98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11006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56BA1-6859-41BE-A7EB-62EDE25ED98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2746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56BA1-6859-41BE-A7EB-62EDE25ED98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06887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56BA1-6859-41BE-A7EB-62EDE25ED98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41237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56BA1-6859-41BE-A7EB-62EDE25ED98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75482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56BA1-6859-41BE-A7EB-62EDE25ED98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79589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56BA1-6859-41BE-A7EB-62EDE25ED98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8221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56BA1-6859-41BE-A7EB-62EDE25ED98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12963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56BA1-6859-41BE-A7EB-62EDE25ED983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49888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56BA1-6859-41BE-A7EB-62EDE25ED98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20243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56BA1-6859-41BE-A7EB-62EDE25ED98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4067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56BA1-6859-41BE-A7EB-62EDE25ED98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97013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56BA1-6859-41BE-A7EB-62EDE25ED98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60543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56BA1-6859-41BE-A7EB-62EDE25ED98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35622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56BA1-6859-41BE-A7EB-62EDE25ED98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79589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56BA1-6859-41BE-A7EB-62EDE25ED98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06887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56BA1-6859-41BE-A7EB-62EDE25ED98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06151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9084-A4D2-4CB2-8D58-ADE736B6C7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D205BC-1397-474E-A04F-F06A553C7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BBC34-CC22-41FC-B5D3-08B65F0F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EABE-AB89-403D-BFBE-6549349ADE3E}" type="datetimeFigureOut">
              <a:rPr lang="th-TH" smtClean="0"/>
              <a:t>08/08/66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3F909-F048-4CDD-A10D-6EEEDF365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3762E-F679-4D52-B29F-510EF33C3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2D88-8B69-44E5-8F76-AD0B3F1D63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953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10B94-3D88-42BD-B009-50E25C95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8BE917-AF8F-40D1-B344-D8D5FC926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ECD8-A683-4875-9C74-E3BF52D05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EABE-AB89-403D-BFBE-6549349ADE3E}" type="datetimeFigureOut">
              <a:rPr lang="th-TH" smtClean="0"/>
              <a:t>08/08/66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9A769-9B2E-4C7F-B945-A62F69D48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9ECD5-D390-44D7-A292-72E2B20CD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2D88-8B69-44E5-8F76-AD0B3F1D63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2133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287F38-63D5-4CA7-80CA-8BC4205D51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82B4F7-1640-4809-BECB-80AD9442D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DD880-282A-4D34-93B1-A03BA8881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EABE-AB89-403D-BFBE-6549349ADE3E}" type="datetimeFigureOut">
              <a:rPr lang="th-TH" smtClean="0"/>
              <a:t>08/08/66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FBDBE-4069-4DBB-AE57-ABB8926F2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EA681-A5C1-46B7-8969-26E7F098F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2D88-8B69-44E5-8F76-AD0B3F1D63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11540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007D-AA5A-47FC-9C6E-0F6C483A1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46BF7-DC29-4917-B95F-30A0F8EB3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FC068-829A-484E-8680-9A5E81DC0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EABE-AB89-403D-BFBE-6549349ADE3E}" type="datetimeFigureOut">
              <a:rPr lang="th-TH" smtClean="0"/>
              <a:t>08/08/66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6B784-A9E7-4134-9A56-DCDC6EAA0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EAB04-47B8-42E7-9EB4-3EC4F9D0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2D88-8B69-44E5-8F76-AD0B3F1D63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15528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32EC2-E83F-4800-B139-27CE4648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83AF1-045E-4398-B65B-D04DCB99A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18CDA-CC63-45A1-A94F-DC68B45E7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EABE-AB89-403D-BFBE-6549349ADE3E}" type="datetimeFigureOut">
              <a:rPr lang="th-TH" smtClean="0"/>
              <a:t>08/08/66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3B4AB-B20E-4E48-B088-0810ACDC7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07587-2B62-45A4-A359-52830507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2D88-8B69-44E5-8F76-AD0B3F1D63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7501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61954-64E2-4883-B753-EEB39F55E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F1A63-795E-41D9-AC07-1029034636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0ACFB-1CAD-4C66-94D6-3D155DB60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8D122A-BCFE-4F18-8BCD-19ED62CF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EABE-AB89-403D-BFBE-6549349ADE3E}" type="datetimeFigureOut">
              <a:rPr lang="th-TH" smtClean="0"/>
              <a:t>08/08/66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3CB12-D32E-4549-A4D5-F44C0154D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C1AE6-0A98-4B78-8015-F8367A06A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2D88-8B69-44E5-8F76-AD0B3F1D63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8878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E7209-C1B9-4F3F-A04D-1A65A1D7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F8F92-D381-46A0-AC0F-C5B309773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DE4630-317F-4344-B9B0-BB1E331D2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E79408-4311-49B6-BF18-F72D08DACA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06C57F-356F-4B5A-94B8-241C07EA6F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512508-4E66-4A58-955F-BB09005FA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EABE-AB89-403D-BFBE-6549349ADE3E}" type="datetimeFigureOut">
              <a:rPr lang="th-TH" smtClean="0"/>
              <a:t>08/08/66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EEACD5-C90F-4EA0-9DA4-86F2C9C05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0FBD3E-C607-4ADB-98D0-1D927C4C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2D88-8B69-44E5-8F76-AD0B3F1D63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127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EDC08-F820-43F3-964C-862F0D35B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9101F3-34D0-4564-9599-C907FB79A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EABE-AB89-403D-BFBE-6549349ADE3E}" type="datetimeFigureOut">
              <a:rPr lang="th-TH" smtClean="0"/>
              <a:t>08/08/66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1F212A-D02D-4366-9B40-2E1689B2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2C88FD-E724-45B1-AC83-DA58AE95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2D88-8B69-44E5-8F76-AD0B3F1D63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062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E7C88A-09FA-4517-B009-0BD0C992E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EABE-AB89-403D-BFBE-6549349ADE3E}" type="datetimeFigureOut">
              <a:rPr lang="th-TH" smtClean="0"/>
              <a:t>08/08/66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60ABFA-4BDF-42AD-B738-819C306A6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5C3FA-8BD9-4765-B424-96C17084E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2D88-8B69-44E5-8F76-AD0B3F1D63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9260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FD248-D1E8-410D-A6BB-F6B567FBD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1B33C-6619-4694-9C6B-1911A9BF2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66FAD-6818-4597-94A1-95D59024A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C8BE2-BEFF-43D6-AF79-0C67EBB91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EABE-AB89-403D-BFBE-6549349ADE3E}" type="datetimeFigureOut">
              <a:rPr lang="th-TH" smtClean="0"/>
              <a:t>08/08/66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C91F1-5C83-41D6-AA21-EBB71E9B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6E366A-8E64-4F18-B1EE-12C2C4D89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2D88-8B69-44E5-8F76-AD0B3F1D63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11164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649F0-6331-4151-8575-DB489B3D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E29E9B-A78E-450B-A93B-0F971F17F0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7C3C1-28AD-4D76-9914-78CD35AA6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4041D6-827E-44FE-9EA5-E9F8C891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EABE-AB89-403D-BFBE-6549349ADE3E}" type="datetimeFigureOut">
              <a:rPr lang="th-TH" smtClean="0"/>
              <a:t>08/08/66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A06E4-7BB5-475F-968B-B0D439114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B8B58-8877-46D0-A1F6-27734EE0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2D88-8B69-44E5-8F76-AD0B3F1D63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58506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52B821-9242-44AB-802B-055AC5CF2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2A676-0756-4B33-8A7F-B550D6EC1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10F69-8377-48FB-9BDB-4DEEFBF169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7EABE-AB89-403D-BFBE-6549349ADE3E}" type="datetimeFigureOut">
              <a:rPr lang="th-TH" smtClean="0"/>
              <a:t>08/08/66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C5BA3-8F55-4852-85B4-CB8902FFA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B88F3-387E-4B35-BD5F-90BCDF257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72D88-8B69-44E5-8F76-AD0B3F1D636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672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รูปภาพ 1">
            <a:extLst>
              <a:ext uri="{FF2B5EF4-FFF2-40B4-BE49-F238E27FC236}">
                <a16:creationId xmlns:a16="http://schemas.microsoft.com/office/drawing/2014/main" id="{B36A88C8-BDDD-40CD-BFC3-C4A3097EB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40" b="71559" l="40314" r="57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38800" r="40550" b="24801"/>
          <a:stretch/>
        </p:blipFill>
        <p:spPr>
          <a:xfrm rot="19732464">
            <a:off x="2233603" y="3357723"/>
            <a:ext cx="2397004" cy="2308226"/>
          </a:xfrm>
          <a:prstGeom prst="rect">
            <a:avLst/>
          </a:prstGeom>
        </p:spPr>
      </p:pic>
      <p:cxnSp>
        <p:nvCxnSpPr>
          <p:cNvPr id="10" name="ตัวเชื่อมต่อตรง 10">
            <a:extLst>
              <a:ext uri="{FF2B5EF4-FFF2-40B4-BE49-F238E27FC236}">
                <a16:creationId xmlns:a16="http://schemas.microsoft.com/office/drawing/2014/main" id="{EBAAD0B8-56EA-4EEC-9E47-E52BD8AC9EC0}"/>
              </a:ext>
            </a:extLst>
          </p:cNvPr>
          <p:cNvCxnSpPr/>
          <p:nvPr/>
        </p:nvCxnSpPr>
        <p:spPr>
          <a:xfrm flipV="1">
            <a:off x="3915085" y="944549"/>
            <a:ext cx="2279122" cy="256848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>
            <a:extLst>
              <a:ext uri="{FF2B5EF4-FFF2-40B4-BE49-F238E27FC236}">
                <a16:creationId xmlns:a16="http://schemas.microsoft.com/office/drawing/2014/main" id="{A2AB8D18-B18D-4675-B75B-7D5DBEE26987}"/>
              </a:ext>
            </a:extLst>
          </p:cNvPr>
          <p:cNvCxnSpPr/>
          <p:nvPr/>
        </p:nvCxnSpPr>
        <p:spPr>
          <a:xfrm flipV="1">
            <a:off x="4470069" y="3383070"/>
            <a:ext cx="4176464" cy="124620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กล่องข้อความ 4">
            <a:extLst>
              <a:ext uri="{FF2B5EF4-FFF2-40B4-BE49-F238E27FC236}">
                <a16:creationId xmlns:a16="http://schemas.microsoft.com/office/drawing/2014/main" id="{555FFDF9-A92E-457D-97FA-125A38523C83}"/>
              </a:ext>
            </a:extLst>
          </p:cNvPr>
          <p:cNvSpPr txBox="1"/>
          <p:nvPr/>
        </p:nvSpPr>
        <p:spPr>
          <a:xfrm rot="19721503">
            <a:off x="3834175" y="2286418"/>
            <a:ext cx="5522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งานเผยแพร่ผ่านสื่อต่าง ๆ </a:t>
            </a:r>
          </a:p>
        </p:txBody>
      </p:sp>
      <p:pic>
        <p:nvPicPr>
          <p:cNvPr id="14" name="รูปภาพ 3">
            <a:extLst>
              <a:ext uri="{FF2B5EF4-FFF2-40B4-BE49-F238E27FC236}">
                <a16:creationId xmlns:a16="http://schemas.microsoft.com/office/drawing/2014/main" id="{AD3736E4-2034-459B-92BD-C367D1F1F4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994" y="0"/>
            <a:ext cx="1286006" cy="144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63891"/>
      </p:ext>
    </p:extLst>
  </p:cSld>
  <p:clrMapOvr>
    <a:masterClrMapping/>
  </p:clrMapOvr>
  <p:transition spd="slow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FA4C586F-EEFC-4278-9E3C-4A075F58C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888999" cy="999058"/>
          </a:xfrm>
          <a:prstGeom prst="rect">
            <a:avLst/>
          </a:prstGeom>
        </p:spPr>
      </p:pic>
      <p:sp>
        <p:nvSpPr>
          <p:cNvPr id="31" name="สี่เหลี่ยมผืนผ้า: มุมมนด้านทแยง 3">
            <a:extLst>
              <a:ext uri="{FF2B5EF4-FFF2-40B4-BE49-F238E27FC236}">
                <a16:creationId xmlns:a16="http://schemas.microsoft.com/office/drawing/2014/main" id="{6380A556-331B-4F28-90D8-586D56710D27}"/>
              </a:ext>
            </a:extLst>
          </p:cNvPr>
          <p:cNvSpPr/>
          <p:nvPr/>
        </p:nvSpPr>
        <p:spPr>
          <a:xfrm>
            <a:off x="1576388" y="323961"/>
            <a:ext cx="2963732" cy="798053"/>
          </a:xfrm>
          <a:prstGeom prst="round2Diag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สื่อหนังสือพิมพ์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28ED0B27-8BD3-4ABC-9040-874B2A1B8EED}"/>
              </a:ext>
            </a:extLst>
          </p:cNvPr>
          <p:cNvGrpSpPr/>
          <p:nvPr/>
        </p:nvGrpSpPr>
        <p:grpSpPr>
          <a:xfrm>
            <a:off x="1229622" y="1292033"/>
            <a:ext cx="5227722" cy="5159961"/>
            <a:chOff x="420549" y="1436450"/>
            <a:chExt cx="5227722" cy="5159961"/>
          </a:xfrm>
        </p:grpSpPr>
        <p:pic>
          <p:nvPicPr>
            <p:cNvPr id="2" name="รูปภาพ 1">
              <a:extLst>
                <a:ext uri="{FF2B5EF4-FFF2-40B4-BE49-F238E27FC236}">
                  <a16:creationId xmlns:a16="http://schemas.microsoft.com/office/drawing/2014/main" id="{C8C7614C-19CD-45EC-8F1B-9CF596BA1D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3008" b="12268"/>
            <a:stretch/>
          </p:blipFill>
          <p:spPr>
            <a:xfrm>
              <a:off x="420549" y="1471884"/>
              <a:ext cx="4848820" cy="5124527"/>
            </a:xfrm>
            <a:prstGeom prst="rect">
              <a:avLst/>
            </a:prstGeom>
          </p:spPr>
        </p:pic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914FF830-2F52-483B-99BD-F1401FDB8906}"/>
                </a:ext>
              </a:extLst>
            </p:cNvPr>
            <p:cNvSpPr/>
            <p:nvPr/>
          </p:nvSpPr>
          <p:spPr>
            <a:xfrm>
              <a:off x="3793660" y="1436450"/>
              <a:ext cx="1854611" cy="69116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24B9D36D-302B-41C7-821D-410322BAAF61}"/>
              </a:ext>
            </a:extLst>
          </p:cNvPr>
          <p:cNvGrpSpPr/>
          <p:nvPr/>
        </p:nvGrpSpPr>
        <p:grpSpPr>
          <a:xfrm>
            <a:off x="6370892" y="376238"/>
            <a:ext cx="4848820" cy="5664039"/>
            <a:chOff x="6013243" y="378080"/>
            <a:chExt cx="4848820" cy="5664039"/>
          </a:xfrm>
        </p:grpSpPr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406D5542-7A49-4685-BB41-02813C001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2544" b="9895"/>
            <a:stretch/>
          </p:blipFill>
          <p:spPr>
            <a:xfrm>
              <a:off x="6013243" y="722987"/>
              <a:ext cx="4848820" cy="5319132"/>
            </a:xfrm>
            <a:prstGeom prst="rect">
              <a:avLst/>
            </a:prstGeom>
          </p:spPr>
        </p:pic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A75881B4-D1F7-4294-A18B-AAAC914992F9}"/>
                </a:ext>
              </a:extLst>
            </p:cNvPr>
            <p:cNvSpPr/>
            <p:nvPr/>
          </p:nvSpPr>
          <p:spPr>
            <a:xfrm>
              <a:off x="9622632" y="37808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4794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FA4C586F-EEFC-4278-9E3C-4A075F58C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888999" cy="999058"/>
          </a:xfrm>
          <a:prstGeom prst="rect">
            <a:avLst/>
          </a:prstGeom>
        </p:spPr>
      </p:pic>
      <p:sp>
        <p:nvSpPr>
          <p:cNvPr id="29" name="สี่เหลี่ยมผืนผ้า: มุมมนด้านทแยง 3">
            <a:extLst>
              <a:ext uri="{FF2B5EF4-FFF2-40B4-BE49-F238E27FC236}">
                <a16:creationId xmlns:a16="http://schemas.microsoft.com/office/drawing/2014/main" id="{9345B737-2027-48B5-980E-298D318F1E2C}"/>
              </a:ext>
            </a:extLst>
          </p:cNvPr>
          <p:cNvSpPr/>
          <p:nvPr/>
        </p:nvSpPr>
        <p:spPr>
          <a:xfrm>
            <a:off x="1188766" y="287337"/>
            <a:ext cx="2963732" cy="798053"/>
          </a:xfrm>
          <a:prstGeom prst="round2Diag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สื่อหนังสือพิมพ์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2424F465-E554-42F7-B995-B92D012E2220}"/>
              </a:ext>
            </a:extLst>
          </p:cNvPr>
          <p:cNvGrpSpPr/>
          <p:nvPr/>
        </p:nvGrpSpPr>
        <p:grpSpPr>
          <a:xfrm>
            <a:off x="395104" y="1128272"/>
            <a:ext cx="5050734" cy="4837940"/>
            <a:chOff x="837110" y="1064080"/>
            <a:chExt cx="5050734" cy="4837940"/>
          </a:xfrm>
        </p:grpSpPr>
        <p:pic>
          <p:nvPicPr>
            <p:cNvPr id="2" name="รูปภาพ 1">
              <a:extLst>
                <a:ext uri="{FF2B5EF4-FFF2-40B4-BE49-F238E27FC236}">
                  <a16:creationId xmlns:a16="http://schemas.microsoft.com/office/drawing/2014/main" id="{7306316F-4D67-417D-8B87-7AEF453E86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2683" b="21134"/>
            <a:stretch/>
          </p:blipFill>
          <p:spPr>
            <a:xfrm>
              <a:off x="837110" y="1363202"/>
              <a:ext cx="4848820" cy="4538818"/>
            </a:xfrm>
            <a:prstGeom prst="rect">
              <a:avLst/>
            </a:prstGeom>
          </p:spPr>
        </p:pic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082A717F-FB10-4A98-946C-DAA2E3890970}"/>
                </a:ext>
              </a:extLst>
            </p:cNvPr>
            <p:cNvSpPr/>
            <p:nvPr/>
          </p:nvSpPr>
          <p:spPr>
            <a:xfrm>
              <a:off x="4481216" y="1064080"/>
              <a:ext cx="1406628" cy="59745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2E78038-BBC3-4369-9E9C-5064973CF2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858" t="14288" r="25538" b="21483"/>
          <a:stretch/>
        </p:blipFill>
        <p:spPr>
          <a:xfrm>
            <a:off x="5102122" y="475427"/>
            <a:ext cx="3088010" cy="5892857"/>
          </a:xfrm>
          <a:prstGeom prst="rect">
            <a:avLst/>
          </a:prstGeom>
        </p:spPr>
      </p:pic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5CCED231-A990-4432-AC60-6CE90C7DBC9E}"/>
              </a:ext>
            </a:extLst>
          </p:cNvPr>
          <p:cNvGrpSpPr/>
          <p:nvPr/>
        </p:nvGrpSpPr>
        <p:grpSpPr>
          <a:xfrm>
            <a:off x="8115244" y="593119"/>
            <a:ext cx="3847660" cy="5571085"/>
            <a:chOff x="8314178" y="622300"/>
            <a:chExt cx="3847660" cy="5571085"/>
          </a:xfrm>
        </p:grpSpPr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A9014280-F14C-4DE1-A1F9-9EB9D7FAE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257" t="13940" r="10345" b="9756"/>
            <a:stretch/>
          </p:blipFill>
          <p:spPr>
            <a:xfrm>
              <a:off x="8314178" y="960438"/>
              <a:ext cx="3704345" cy="5232947"/>
            </a:xfrm>
            <a:prstGeom prst="rect">
              <a:avLst/>
            </a:prstGeom>
          </p:spPr>
        </p:pic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D35AE3CA-1BAF-4072-BE44-2918DF74D80B}"/>
                </a:ext>
              </a:extLst>
            </p:cNvPr>
            <p:cNvSpPr/>
            <p:nvPr/>
          </p:nvSpPr>
          <p:spPr>
            <a:xfrm>
              <a:off x="11318000" y="622300"/>
              <a:ext cx="843838" cy="64893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8175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FA4C586F-EEFC-4278-9E3C-4A075F58C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888999" cy="999058"/>
          </a:xfrm>
          <a:prstGeom prst="rect">
            <a:avLst/>
          </a:prstGeom>
        </p:spPr>
      </p:pic>
      <p:sp>
        <p:nvSpPr>
          <p:cNvPr id="29" name="สี่เหลี่ยมผืนผ้า: มุมมนด้านทแยง 3">
            <a:extLst>
              <a:ext uri="{FF2B5EF4-FFF2-40B4-BE49-F238E27FC236}">
                <a16:creationId xmlns:a16="http://schemas.microsoft.com/office/drawing/2014/main" id="{9345B737-2027-48B5-980E-298D318F1E2C}"/>
              </a:ext>
            </a:extLst>
          </p:cNvPr>
          <p:cNvSpPr/>
          <p:nvPr/>
        </p:nvSpPr>
        <p:spPr>
          <a:xfrm>
            <a:off x="1188766" y="287337"/>
            <a:ext cx="2963732" cy="798053"/>
          </a:xfrm>
          <a:prstGeom prst="round2Diag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สื่อหนังสือพิมพ์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4EF001F3-20F1-4D2C-B6FE-9B542EA4D897}"/>
              </a:ext>
            </a:extLst>
          </p:cNvPr>
          <p:cNvGrpSpPr/>
          <p:nvPr/>
        </p:nvGrpSpPr>
        <p:grpSpPr>
          <a:xfrm>
            <a:off x="346607" y="1225765"/>
            <a:ext cx="3912503" cy="5097325"/>
            <a:chOff x="1162052" y="1070730"/>
            <a:chExt cx="4313661" cy="5332934"/>
          </a:xfrm>
        </p:grpSpPr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249C2DDF-E999-44A9-BC9C-0F3B997E8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43" t="13008" r="5900" b="12268"/>
            <a:stretch/>
          </p:blipFill>
          <p:spPr>
            <a:xfrm>
              <a:off x="1162052" y="1279137"/>
              <a:ext cx="4216398" cy="5124527"/>
            </a:xfrm>
            <a:prstGeom prst="rect">
              <a:avLst/>
            </a:prstGeom>
          </p:spPr>
        </p:pic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FFC78A86-6AD0-47F3-A057-CE1A756F5432}"/>
                </a:ext>
              </a:extLst>
            </p:cNvPr>
            <p:cNvSpPr/>
            <p:nvPr/>
          </p:nvSpPr>
          <p:spPr>
            <a:xfrm>
              <a:off x="4281062" y="1070730"/>
              <a:ext cx="1194651" cy="45698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51CB676-D7EB-46CF-9DF6-31B2DAEAA1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23" t="14429" r="21008" b="28269"/>
          <a:stretch/>
        </p:blipFill>
        <p:spPr>
          <a:xfrm>
            <a:off x="4195763" y="849392"/>
            <a:ext cx="3758279" cy="5200572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2430BE3E-C4B5-43C4-811C-05C01D3AB5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43" t="12594" r="5900" b="16968"/>
          <a:stretch/>
        </p:blipFill>
        <p:spPr>
          <a:xfrm>
            <a:off x="7883526" y="849391"/>
            <a:ext cx="4216398" cy="4830685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8FE30C02-2019-4BFD-A5C4-F648E715751B}"/>
              </a:ext>
            </a:extLst>
          </p:cNvPr>
          <p:cNvSpPr/>
          <p:nvPr/>
        </p:nvSpPr>
        <p:spPr>
          <a:xfrm>
            <a:off x="11078064" y="459098"/>
            <a:ext cx="914400" cy="9144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98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FA4C586F-EEFC-4278-9E3C-4A075F58C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888999" cy="999058"/>
          </a:xfrm>
          <a:prstGeom prst="rect">
            <a:avLst/>
          </a:prstGeom>
        </p:spPr>
      </p:pic>
      <p:sp>
        <p:nvSpPr>
          <p:cNvPr id="29" name="สี่เหลี่ยมผืนผ้า: มุมมนด้านทแยง 3">
            <a:extLst>
              <a:ext uri="{FF2B5EF4-FFF2-40B4-BE49-F238E27FC236}">
                <a16:creationId xmlns:a16="http://schemas.microsoft.com/office/drawing/2014/main" id="{9345B737-2027-48B5-980E-298D318F1E2C}"/>
              </a:ext>
            </a:extLst>
          </p:cNvPr>
          <p:cNvSpPr/>
          <p:nvPr/>
        </p:nvSpPr>
        <p:spPr>
          <a:xfrm>
            <a:off x="1188766" y="287337"/>
            <a:ext cx="2963732" cy="798053"/>
          </a:xfrm>
          <a:prstGeom prst="round2Diag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สื่อหนังสือพิมพ์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8FE30C02-2019-4BFD-A5C4-F648E715751B}"/>
              </a:ext>
            </a:extLst>
          </p:cNvPr>
          <p:cNvSpPr/>
          <p:nvPr/>
        </p:nvSpPr>
        <p:spPr>
          <a:xfrm>
            <a:off x="11078064" y="459098"/>
            <a:ext cx="914400" cy="9144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6946ECF3-7642-45DD-9A99-A7F257C9E5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09" t="15826" r="27155" b="24391"/>
          <a:stretch/>
        </p:blipFill>
        <p:spPr>
          <a:xfrm>
            <a:off x="1188766" y="1286186"/>
            <a:ext cx="2766434" cy="5136991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E7DEB43-C767-41AB-A764-6BC3D03672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69" t="15826" r="26466" b="17073"/>
          <a:stretch/>
        </p:blipFill>
        <p:spPr>
          <a:xfrm>
            <a:off x="4274036" y="686363"/>
            <a:ext cx="2769423" cy="5742953"/>
          </a:xfrm>
          <a:prstGeom prst="rect">
            <a:avLst/>
          </a:prstGeom>
        </p:spPr>
      </p:pic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1254A96A-48A8-44EA-9DF2-0E5C60B0D62A}"/>
              </a:ext>
            </a:extLst>
          </p:cNvPr>
          <p:cNvGrpSpPr/>
          <p:nvPr/>
        </p:nvGrpSpPr>
        <p:grpSpPr>
          <a:xfrm>
            <a:off x="6856187" y="538560"/>
            <a:ext cx="4848820" cy="5319829"/>
            <a:chOff x="7112665" y="287337"/>
            <a:chExt cx="4848820" cy="5319829"/>
          </a:xfrm>
        </p:grpSpPr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E979F918-DA88-4EAC-A9CA-8BF31C4D1F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2845" b="18755"/>
            <a:stretch/>
          </p:blipFill>
          <p:spPr>
            <a:xfrm>
              <a:off x="7112665" y="916298"/>
              <a:ext cx="4848820" cy="4690868"/>
            </a:xfrm>
            <a:prstGeom prst="rect">
              <a:avLst/>
            </a:prstGeom>
          </p:spPr>
        </p:pic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F92DA271-B726-470B-A1BD-99A6CFAB22C1}"/>
                </a:ext>
              </a:extLst>
            </p:cNvPr>
            <p:cNvSpPr/>
            <p:nvPr/>
          </p:nvSpPr>
          <p:spPr>
            <a:xfrm>
              <a:off x="10638263" y="287337"/>
              <a:ext cx="1126274" cy="108616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8951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FA4C586F-EEFC-4278-9E3C-4A075F58C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888999" cy="999058"/>
          </a:xfrm>
          <a:prstGeom prst="rect">
            <a:avLst/>
          </a:prstGeom>
        </p:spPr>
      </p:pic>
      <p:sp>
        <p:nvSpPr>
          <p:cNvPr id="62" name="สี่เหลี่ยมผืนผ้า: มุมมนด้านทแยง 3">
            <a:extLst>
              <a:ext uri="{FF2B5EF4-FFF2-40B4-BE49-F238E27FC236}">
                <a16:creationId xmlns:a16="http://schemas.microsoft.com/office/drawing/2014/main" id="{05530A49-863B-444C-A09B-4BCD1AC93CA8}"/>
              </a:ext>
            </a:extLst>
          </p:cNvPr>
          <p:cNvSpPr/>
          <p:nvPr/>
        </p:nvSpPr>
        <p:spPr>
          <a:xfrm>
            <a:off x="1064060" y="201007"/>
            <a:ext cx="2963732" cy="798053"/>
          </a:xfrm>
          <a:prstGeom prst="round2Diag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สื่อหนังสือพิมพ์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1ACB767E-CD5A-435F-BAD2-09ADF78937C8}"/>
              </a:ext>
            </a:extLst>
          </p:cNvPr>
          <p:cNvSpPr/>
          <p:nvPr/>
        </p:nvSpPr>
        <p:spPr>
          <a:xfrm>
            <a:off x="4092396" y="1114425"/>
            <a:ext cx="460735" cy="40214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F4571F19-BB06-4E70-AFEC-E5E122B12E8E}"/>
              </a:ext>
            </a:extLst>
          </p:cNvPr>
          <p:cNvGrpSpPr/>
          <p:nvPr/>
        </p:nvGrpSpPr>
        <p:grpSpPr>
          <a:xfrm>
            <a:off x="296664" y="1152983"/>
            <a:ext cx="3873895" cy="5171397"/>
            <a:chOff x="648497" y="1147879"/>
            <a:chExt cx="3873895" cy="5171397"/>
          </a:xfrm>
        </p:grpSpPr>
        <p:pic>
          <p:nvPicPr>
            <p:cNvPr id="2" name="รูปภาพ 1">
              <a:extLst>
                <a:ext uri="{FF2B5EF4-FFF2-40B4-BE49-F238E27FC236}">
                  <a16:creationId xmlns:a16="http://schemas.microsoft.com/office/drawing/2014/main" id="{3534B924-7256-4ACC-9563-CE42E29DA9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831" t="14568" r="14347" b="12269"/>
            <a:stretch/>
          </p:blipFill>
          <p:spPr>
            <a:xfrm>
              <a:off x="648497" y="1301711"/>
              <a:ext cx="3773487" cy="5017565"/>
            </a:xfrm>
            <a:prstGeom prst="rect">
              <a:avLst/>
            </a:prstGeom>
          </p:spPr>
        </p:pic>
        <p:sp>
          <p:nvSpPr>
            <p:cNvPr id="63" name="สี่เหลี่ยมผืนผ้า 62">
              <a:extLst>
                <a:ext uri="{FF2B5EF4-FFF2-40B4-BE49-F238E27FC236}">
                  <a16:creationId xmlns:a16="http://schemas.microsoft.com/office/drawing/2014/main" id="{39B79A0D-642F-4A91-A2B8-739F81138AE6}"/>
                </a:ext>
              </a:extLst>
            </p:cNvPr>
            <p:cNvSpPr/>
            <p:nvPr/>
          </p:nvSpPr>
          <p:spPr>
            <a:xfrm>
              <a:off x="4061657" y="1147879"/>
              <a:ext cx="460735" cy="40214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039885D6-ECB9-4EDC-8A91-C76C3CEA2F28}"/>
              </a:ext>
            </a:extLst>
          </p:cNvPr>
          <p:cNvGrpSpPr/>
          <p:nvPr/>
        </p:nvGrpSpPr>
        <p:grpSpPr>
          <a:xfrm>
            <a:off x="3994618" y="533620"/>
            <a:ext cx="4340551" cy="5832672"/>
            <a:chOff x="4669634" y="600033"/>
            <a:chExt cx="4340551" cy="5832672"/>
          </a:xfrm>
        </p:grpSpPr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id="{9CFD8E37-C3AD-4EAF-BA7A-34FB5105A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686" t="12683" r="14347" b="19537"/>
            <a:stretch/>
          </p:blipFill>
          <p:spPr>
            <a:xfrm>
              <a:off x="4669634" y="1114425"/>
              <a:ext cx="4158960" cy="5318280"/>
            </a:xfrm>
            <a:prstGeom prst="rect">
              <a:avLst/>
            </a:prstGeom>
          </p:spPr>
        </p:pic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2C616162-9CE8-4A9A-BA18-FBB30072754A}"/>
                </a:ext>
              </a:extLst>
            </p:cNvPr>
            <p:cNvSpPr/>
            <p:nvPr/>
          </p:nvSpPr>
          <p:spPr>
            <a:xfrm>
              <a:off x="8017727" y="600033"/>
              <a:ext cx="992458" cy="91653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1212B30D-C49C-4BA4-B8DE-D2A4A628D2F1}"/>
              </a:ext>
            </a:extLst>
          </p:cNvPr>
          <p:cNvGrpSpPr/>
          <p:nvPr/>
        </p:nvGrpSpPr>
        <p:grpSpPr>
          <a:xfrm>
            <a:off x="8067674" y="698500"/>
            <a:ext cx="3892537" cy="5060929"/>
            <a:chOff x="8037525" y="731838"/>
            <a:chExt cx="3892537" cy="5060929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C39FC66B-AEA8-4025-8651-8ECA0FE76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177" t="14568" r="13659" b="21134"/>
            <a:stretch/>
          </p:blipFill>
          <p:spPr>
            <a:xfrm>
              <a:off x="8037525" y="1125245"/>
              <a:ext cx="3857811" cy="4667522"/>
            </a:xfrm>
            <a:prstGeom prst="rect">
              <a:avLst/>
            </a:prstGeom>
          </p:spPr>
        </p:pic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id="{999C2963-CD28-4741-B474-9D41FDC84E4F}"/>
                </a:ext>
              </a:extLst>
            </p:cNvPr>
            <p:cNvSpPr/>
            <p:nvPr/>
          </p:nvSpPr>
          <p:spPr>
            <a:xfrm>
              <a:off x="11358363" y="731838"/>
              <a:ext cx="571699" cy="57497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3516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FA4C586F-EEFC-4278-9E3C-4A075F58C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888999" cy="999058"/>
          </a:xfrm>
          <a:prstGeom prst="rect">
            <a:avLst/>
          </a:prstGeom>
        </p:spPr>
      </p:pic>
      <p:sp>
        <p:nvSpPr>
          <p:cNvPr id="62" name="สี่เหลี่ยมผืนผ้า: มุมมนด้านทแยง 3">
            <a:extLst>
              <a:ext uri="{FF2B5EF4-FFF2-40B4-BE49-F238E27FC236}">
                <a16:creationId xmlns:a16="http://schemas.microsoft.com/office/drawing/2014/main" id="{05530A49-863B-444C-A09B-4BCD1AC93CA8}"/>
              </a:ext>
            </a:extLst>
          </p:cNvPr>
          <p:cNvSpPr/>
          <p:nvPr/>
        </p:nvSpPr>
        <p:spPr>
          <a:xfrm>
            <a:off x="1064060" y="201007"/>
            <a:ext cx="2963732" cy="798053"/>
          </a:xfrm>
          <a:prstGeom prst="round2Diag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สื่อหนังสือพิมพ์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1ACB767E-CD5A-435F-BAD2-09ADF78937C8}"/>
              </a:ext>
            </a:extLst>
          </p:cNvPr>
          <p:cNvSpPr/>
          <p:nvPr/>
        </p:nvSpPr>
        <p:spPr>
          <a:xfrm>
            <a:off x="4092396" y="1114425"/>
            <a:ext cx="460735" cy="40214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E1C2AC2-261D-4B1D-A9AA-550C9BE3D7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79" t="13127" r="24112" b="23252"/>
          <a:stretch/>
        </p:blipFill>
        <p:spPr>
          <a:xfrm>
            <a:off x="239914" y="1315495"/>
            <a:ext cx="3088105" cy="5202741"/>
          </a:xfrm>
          <a:prstGeom prst="rect">
            <a:avLst/>
          </a:prstGeom>
        </p:spPr>
      </p:pic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2D131B51-C62F-4504-9DAD-D341ACBDE546}"/>
              </a:ext>
            </a:extLst>
          </p:cNvPr>
          <p:cNvSpPr/>
          <p:nvPr/>
        </p:nvSpPr>
        <p:spPr>
          <a:xfrm>
            <a:off x="5870417" y="837221"/>
            <a:ext cx="1025912" cy="61991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4AACD9F7-C6EF-4DE4-9F83-62E61C92AE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50"/>
          <a:stretch/>
        </p:blipFill>
        <p:spPr>
          <a:xfrm>
            <a:off x="3540886" y="1147180"/>
            <a:ext cx="4097985" cy="5202741"/>
          </a:xfrm>
          <a:prstGeom prst="rect">
            <a:avLst/>
          </a:prstGeom>
        </p:spPr>
      </p:pic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AB5081CA-DFCE-45AE-8446-D7C9FD2DD4F5}"/>
              </a:ext>
            </a:extLst>
          </p:cNvPr>
          <p:cNvGrpSpPr/>
          <p:nvPr/>
        </p:nvGrpSpPr>
        <p:grpSpPr>
          <a:xfrm>
            <a:off x="7285421" y="1147180"/>
            <a:ext cx="4846740" cy="4682904"/>
            <a:chOff x="7160664" y="201007"/>
            <a:chExt cx="4846740" cy="4682904"/>
          </a:xfrm>
        </p:grpSpPr>
        <p:pic>
          <p:nvPicPr>
            <p:cNvPr id="16" name="รูปภาพ 15">
              <a:extLst>
                <a:ext uri="{FF2B5EF4-FFF2-40B4-BE49-F238E27FC236}">
                  <a16:creationId xmlns:a16="http://schemas.microsoft.com/office/drawing/2014/main" id="{5F4DE3C2-73BE-4C33-B4AF-7A512732A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60664" y="323708"/>
              <a:ext cx="4846740" cy="4560203"/>
            </a:xfrm>
            <a:prstGeom prst="rect">
              <a:avLst/>
            </a:prstGeom>
          </p:spPr>
        </p:pic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id="{AF8088B8-236A-47C0-9A2C-4424D5DF37EA}"/>
                </a:ext>
              </a:extLst>
            </p:cNvPr>
            <p:cNvSpPr/>
            <p:nvPr/>
          </p:nvSpPr>
          <p:spPr>
            <a:xfrm>
              <a:off x="10615961" y="201007"/>
              <a:ext cx="1148576" cy="63621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2141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FA4C586F-EEFC-4278-9E3C-4A075F58C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888999" cy="999058"/>
          </a:xfrm>
          <a:prstGeom prst="rect">
            <a:avLst/>
          </a:prstGeom>
        </p:spPr>
      </p:pic>
      <p:sp>
        <p:nvSpPr>
          <p:cNvPr id="29" name="สี่เหลี่ยมผืนผ้า: มุมมนด้านทแยง 3">
            <a:extLst>
              <a:ext uri="{FF2B5EF4-FFF2-40B4-BE49-F238E27FC236}">
                <a16:creationId xmlns:a16="http://schemas.microsoft.com/office/drawing/2014/main" id="{067A82C7-F450-4213-A42A-F4F6406CB5A3}"/>
              </a:ext>
            </a:extLst>
          </p:cNvPr>
          <p:cNvSpPr/>
          <p:nvPr/>
        </p:nvSpPr>
        <p:spPr>
          <a:xfrm>
            <a:off x="2082690" y="316372"/>
            <a:ext cx="2963732" cy="798053"/>
          </a:xfrm>
          <a:prstGeom prst="round2Diag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สื่อหนังสือพิมพ์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F06E5D0-3626-46C6-9FF3-F79FC23835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20" b="14046"/>
          <a:stretch/>
        </p:blipFill>
        <p:spPr>
          <a:xfrm>
            <a:off x="5465156" y="504567"/>
            <a:ext cx="5440969" cy="5651129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FF5DAADF-4D62-4857-B62C-3FCACAEA3D9A}"/>
              </a:ext>
            </a:extLst>
          </p:cNvPr>
          <p:cNvSpPr/>
          <p:nvPr/>
        </p:nvSpPr>
        <p:spPr>
          <a:xfrm>
            <a:off x="9534710" y="287337"/>
            <a:ext cx="1066919" cy="71172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E9C5C04-C926-425E-BC1F-7E5505144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57" y="1275030"/>
            <a:ext cx="4852837" cy="53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12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FA4C586F-EEFC-4278-9E3C-4A075F58C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888999" cy="999058"/>
          </a:xfrm>
          <a:prstGeom prst="rect">
            <a:avLst/>
          </a:prstGeom>
        </p:spPr>
      </p:pic>
      <p:sp>
        <p:nvSpPr>
          <p:cNvPr id="29" name="สี่เหลี่ยมผืนผ้า: มุมมนด้านทแยง 3">
            <a:extLst>
              <a:ext uri="{FF2B5EF4-FFF2-40B4-BE49-F238E27FC236}">
                <a16:creationId xmlns:a16="http://schemas.microsoft.com/office/drawing/2014/main" id="{ED9AFA1D-FA89-4C00-A336-4E0003E68132}"/>
              </a:ext>
            </a:extLst>
          </p:cNvPr>
          <p:cNvSpPr/>
          <p:nvPr/>
        </p:nvSpPr>
        <p:spPr>
          <a:xfrm>
            <a:off x="1746380" y="376239"/>
            <a:ext cx="2989133" cy="769544"/>
          </a:xfrm>
          <a:prstGeom prst="round2Diag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สื่อหนังสือพิมพ์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F63F8AEF-9A8E-4B01-B216-BB503181D4AB}"/>
              </a:ext>
            </a:extLst>
          </p:cNvPr>
          <p:cNvGrpSpPr/>
          <p:nvPr/>
        </p:nvGrpSpPr>
        <p:grpSpPr>
          <a:xfrm>
            <a:off x="2145340" y="1145783"/>
            <a:ext cx="4349620" cy="5104552"/>
            <a:chOff x="1483112" y="1393902"/>
            <a:chExt cx="3227001" cy="4393669"/>
          </a:xfrm>
        </p:grpSpPr>
        <p:pic>
          <p:nvPicPr>
            <p:cNvPr id="3074" name="Picture 2" descr="อาจเป็นรูปภาพของ ข้อความ">
              <a:extLst>
                <a:ext uri="{FF2B5EF4-FFF2-40B4-BE49-F238E27FC236}">
                  <a16:creationId xmlns:a16="http://schemas.microsoft.com/office/drawing/2014/main" id="{D2E95425-84CB-4C4B-8D71-97DAB6BC77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4" t="15936" r="20040" b="9430"/>
            <a:stretch/>
          </p:blipFill>
          <p:spPr bwMode="auto">
            <a:xfrm>
              <a:off x="1483112" y="1628166"/>
              <a:ext cx="2686500" cy="4159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693EE357-9A59-4A79-A9D4-93DDCA5F737B}"/>
                </a:ext>
              </a:extLst>
            </p:cNvPr>
            <p:cNvSpPr/>
            <p:nvPr/>
          </p:nvSpPr>
          <p:spPr>
            <a:xfrm>
              <a:off x="3905251" y="1393902"/>
              <a:ext cx="804862" cy="40321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3C6A013-D770-4C15-8DE4-C2DBBB4E32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45" t="15935" r="13659" b="19537"/>
          <a:stretch/>
        </p:blipFill>
        <p:spPr>
          <a:xfrm>
            <a:off x="6175375" y="1221758"/>
            <a:ext cx="3621088" cy="4490459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0FF62A6A-6492-4CBC-AE18-A542754E98F0}"/>
              </a:ext>
            </a:extLst>
          </p:cNvPr>
          <p:cNvSpPr/>
          <p:nvPr/>
        </p:nvSpPr>
        <p:spPr>
          <a:xfrm>
            <a:off x="9288966" y="1145783"/>
            <a:ext cx="869795" cy="59380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4F6BAC80-A8FC-495D-A794-051CD2839A07}"/>
              </a:ext>
            </a:extLst>
          </p:cNvPr>
          <p:cNvSpPr/>
          <p:nvPr/>
        </p:nvSpPr>
        <p:spPr>
          <a:xfrm>
            <a:off x="10709275" y="552451"/>
            <a:ext cx="1220787" cy="62247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83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FA4C586F-EEFC-4278-9E3C-4A075F58C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888999" cy="999058"/>
          </a:xfrm>
          <a:prstGeom prst="rect">
            <a:avLst/>
          </a:prstGeom>
        </p:spPr>
      </p:pic>
      <p:pic>
        <p:nvPicPr>
          <p:cNvPr id="26" name="รูปภาพ 5">
            <a:extLst>
              <a:ext uri="{FF2B5EF4-FFF2-40B4-BE49-F238E27FC236}">
                <a16:creationId xmlns:a16="http://schemas.microsoft.com/office/drawing/2014/main" id="{5245F10C-56C8-412C-9D3D-9268E74E13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26" t="10175" r="12664" b="4736"/>
          <a:stretch/>
        </p:blipFill>
        <p:spPr>
          <a:xfrm>
            <a:off x="2361114" y="1398834"/>
            <a:ext cx="7724275" cy="4975130"/>
          </a:xfrm>
          <a:prstGeom prst="rect">
            <a:avLst/>
          </a:prstGeom>
        </p:spPr>
      </p:pic>
      <p:sp>
        <p:nvSpPr>
          <p:cNvPr id="54" name="สี่เหลี่ยมผืนผ้า: มุมมนด้านทแยง 3">
            <a:extLst>
              <a:ext uri="{FF2B5EF4-FFF2-40B4-BE49-F238E27FC236}">
                <a16:creationId xmlns:a16="http://schemas.microsoft.com/office/drawing/2014/main" id="{1FAB54F8-82FA-4ABA-9C89-B36883229DD3}"/>
              </a:ext>
            </a:extLst>
          </p:cNvPr>
          <p:cNvSpPr/>
          <p:nvPr/>
        </p:nvSpPr>
        <p:spPr>
          <a:xfrm>
            <a:off x="1098267" y="238956"/>
            <a:ext cx="7339399" cy="930447"/>
          </a:xfrm>
          <a:prstGeom prst="round2Diag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https://www.dailynews.co.th/articles/1489903</a:t>
            </a:r>
          </a:p>
        </p:txBody>
      </p:sp>
    </p:spTree>
    <p:extLst>
      <p:ext uri="{BB962C8B-B14F-4D97-AF65-F5344CB8AC3E}">
        <p14:creationId xmlns:p14="http://schemas.microsoft.com/office/powerpoint/2010/main" val="2243932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FA4C586F-EEFC-4278-9E3C-4A075F58C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888999" cy="999058"/>
          </a:xfrm>
          <a:prstGeom prst="rect">
            <a:avLst/>
          </a:prstGeom>
        </p:spPr>
      </p:pic>
      <p:sp>
        <p:nvSpPr>
          <p:cNvPr id="54" name="สี่เหลี่ยมผืนผ้า: มุมมนด้านทแยง 3">
            <a:extLst>
              <a:ext uri="{FF2B5EF4-FFF2-40B4-BE49-F238E27FC236}">
                <a16:creationId xmlns:a16="http://schemas.microsoft.com/office/drawing/2014/main" id="{1FAB54F8-82FA-4ABA-9C89-B36883229DD3}"/>
              </a:ext>
            </a:extLst>
          </p:cNvPr>
          <p:cNvSpPr/>
          <p:nvPr/>
        </p:nvSpPr>
        <p:spPr>
          <a:xfrm>
            <a:off x="1098267" y="238956"/>
            <a:ext cx="7339399" cy="930447"/>
          </a:xfrm>
          <a:prstGeom prst="round2Diag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https://www.dailynews.co.th/articles/2277791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6433ECFB-0B00-4A00-BCC3-A7355974B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88" t="18175" r="21865" b="12007"/>
          <a:stretch/>
        </p:blipFill>
        <p:spPr>
          <a:xfrm>
            <a:off x="2293937" y="1409272"/>
            <a:ext cx="7288639" cy="49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26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FA4C586F-EEFC-4278-9E3C-4A075F58C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888999" cy="999058"/>
          </a:xfrm>
          <a:prstGeom prst="rect">
            <a:avLst/>
          </a:prstGeom>
        </p:spPr>
      </p:pic>
      <p:sp>
        <p:nvSpPr>
          <p:cNvPr id="26" name="สี่เหลี่ยมผืนผ้า: มุมมนด้านทแยง 11">
            <a:extLst>
              <a:ext uri="{FF2B5EF4-FFF2-40B4-BE49-F238E27FC236}">
                <a16:creationId xmlns:a16="http://schemas.microsoft.com/office/drawing/2014/main" id="{DEF36F91-E99D-4810-B957-BDAD7464EA9D}"/>
              </a:ext>
            </a:extLst>
          </p:cNvPr>
          <p:cNvSpPr/>
          <p:nvPr/>
        </p:nvSpPr>
        <p:spPr>
          <a:xfrm>
            <a:off x="2028824" y="489028"/>
            <a:ext cx="7673974" cy="1454858"/>
          </a:xfrm>
          <a:prstGeom prst="round2DiagRect">
            <a:avLst/>
          </a:prstGeom>
          <a:solidFill>
            <a:srgbClr val="FF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จัดทำคลิป </a:t>
            </a:r>
            <a:r>
              <a:rPr lang="th-TH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"ซองใส่เ</a:t>
            </a:r>
            <a:r>
              <a:rPr lang="th-TH" b="1" dirty="0" err="1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คร</a:t>
            </a:r>
            <a:r>
              <a:rPr lang="th-TH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ปจากใบตอง" สวยเก๋แบบไทย</a:t>
            </a:r>
          </a:p>
          <a:p>
            <a:pPr lvl="0" algn="ctr">
              <a:defRPr/>
            </a:pPr>
            <a:r>
              <a:rPr lang="th-TH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ปลอดภัยแถมรักษ์โลก รักสิ่งแวดล้อม</a:t>
            </a:r>
            <a:endParaRPr lang="en-US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0" algn="ctr"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โดย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สาขาวิชาคหกรรมศาสตร์ประยุกต์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49A99581-0317-4C39-927E-1378F3A4E1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8035" r="-385" b="4481"/>
          <a:stretch/>
        </p:blipFill>
        <p:spPr>
          <a:xfrm>
            <a:off x="1777085" y="2040150"/>
            <a:ext cx="8461619" cy="41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72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70CCD09-5DFF-4D1F-8A69-69D2DF5C24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058" y="2215040"/>
            <a:ext cx="1864229" cy="2095022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67C0009-54E3-40BC-B466-B16830103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3970" y="2137173"/>
            <a:ext cx="6126159" cy="1981993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99171605-37FD-4580-AC5C-54AA992CFADD}"/>
              </a:ext>
            </a:extLst>
          </p:cNvPr>
          <p:cNvSpPr/>
          <p:nvPr/>
        </p:nvSpPr>
        <p:spPr>
          <a:xfrm rot="16200000">
            <a:off x="4247499" y="2942419"/>
            <a:ext cx="1295567" cy="91555"/>
          </a:xfrm>
          <a:prstGeom prst="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013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FA4C586F-EEFC-4278-9E3C-4A075F58C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888999" cy="999058"/>
          </a:xfrm>
          <a:prstGeom prst="rect">
            <a:avLst/>
          </a:prstGeom>
        </p:spPr>
      </p:pic>
      <p:sp>
        <p:nvSpPr>
          <p:cNvPr id="26" name="สี่เหลี่ยมผืนผ้า: มุมมนด้านทแยง 11">
            <a:extLst>
              <a:ext uri="{FF2B5EF4-FFF2-40B4-BE49-F238E27FC236}">
                <a16:creationId xmlns:a16="http://schemas.microsoft.com/office/drawing/2014/main" id="{DEF36F91-E99D-4810-B957-BDAD7464EA9D}"/>
              </a:ext>
            </a:extLst>
          </p:cNvPr>
          <p:cNvSpPr/>
          <p:nvPr/>
        </p:nvSpPr>
        <p:spPr>
          <a:xfrm>
            <a:off x="2028824" y="489028"/>
            <a:ext cx="7673974" cy="1188978"/>
          </a:xfrm>
          <a:prstGeom prst="round2DiagRect">
            <a:avLst/>
          </a:prstGeom>
          <a:solidFill>
            <a:srgbClr val="FF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จัดทำคลิป "</a:t>
            </a:r>
            <a:r>
              <a:rPr lang="en-US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Reindeer Choux</a:t>
            </a:r>
            <a:r>
              <a:rPr lang="th-TH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” ต้อนรับเทศกาล</a:t>
            </a:r>
            <a:r>
              <a:rPr lang="th-TH" b="1" dirty="0" err="1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คริส</a:t>
            </a:r>
            <a:r>
              <a:rPr lang="th-TH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มาสต์ และปีใหม่</a:t>
            </a:r>
          </a:p>
          <a:p>
            <a:pPr lvl="0" algn="ctr"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โดย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  <a:r>
              <a:rPr lang="th-TH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สาขาวิชาอาหารและโภชนาการ</a:t>
            </a:r>
            <a:r>
              <a:rPr lang="en-US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793B9B8-E007-420B-A321-DC531F9762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7534" r="1136" b="9016"/>
          <a:stretch/>
        </p:blipFill>
        <p:spPr>
          <a:xfrm>
            <a:off x="1361304" y="2036772"/>
            <a:ext cx="9368609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24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FA4C586F-EEFC-4278-9E3C-4A075F58C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888999" cy="999058"/>
          </a:xfrm>
          <a:prstGeom prst="rect">
            <a:avLst/>
          </a:prstGeom>
        </p:spPr>
      </p:pic>
      <p:sp>
        <p:nvSpPr>
          <p:cNvPr id="26" name="สี่เหลี่ยมผืนผ้า: มุมมนด้านทแยง 11">
            <a:extLst>
              <a:ext uri="{FF2B5EF4-FFF2-40B4-BE49-F238E27FC236}">
                <a16:creationId xmlns:a16="http://schemas.microsoft.com/office/drawing/2014/main" id="{DEF36F91-E99D-4810-B957-BDAD7464EA9D}"/>
              </a:ext>
            </a:extLst>
          </p:cNvPr>
          <p:cNvSpPr/>
          <p:nvPr/>
        </p:nvSpPr>
        <p:spPr>
          <a:xfrm>
            <a:off x="2028824" y="489028"/>
            <a:ext cx="7673974" cy="1454858"/>
          </a:xfrm>
          <a:prstGeom prst="round2DiagRect">
            <a:avLst/>
          </a:prstGeom>
          <a:solidFill>
            <a:srgbClr val="FF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จัดทำคลิป “</a:t>
            </a:r>
            <a:r>
              <a:rPr lang="th-TH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การจัดช่อดอกทิว</a:t>
            </a:r>
            <a:r>
              <a:rPr lang="th-TH" b="1" dirty="0" err="1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ลิป</a:t>
            </a:r>
            <a:r>
              <a:rPr lang="th-TH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”เทศกาลวันวาเลนไทน์</a:t>
            </a:r>
          </a:p>
          <a:p>
            <a:pPr algn="ctr"/>
            <a:r>
              <a:rPr lang="th-TH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 คลินิกเทคโนโลยีโชติเวช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DDD96F7-4A14-4195-A315-7FD395606C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7534" r="3" b="6262"/>
          <a:stretch/>
        </p:blipFill>
        <p:spPr>
          <a:xfrm>
            <a:off x="1619250" y="2071443"/>
            <a:ext cx="8973958" cy="435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68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FA4C586F-EEFC-4278-9E3C-4A075F58C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888999" cy="999058"/>
          </a:xfrm>
          <a:prstGeom prst="rect">
            <a:avLst/>
          </a:prstGeom>
        </p:spPr>
      </p:pic>
      <p:sp>
        <p:nvSpPr>
          <p:cNvPr id="26" name="สี่เหลี่ยมผืนผ้า: มุมมนด้านทแยง 11">
            <a:extLst>
              <a:ext uri="{FF2B5EF4-FFF2-40B4-BE49-F238E27FC236}">
                <a16:creationId xmlns:a16="http://schemas.microsoft.com/office/drawing/2014/main" id="{DEF36F91-E99D-4810-B957-BDAD7464EA9D}"/>
              </a:ext>
            </a:extLst>
          </p:cNvPr>
          <p:cNvSpPr/>
          <p:nvPr/>
        </p:nvSpPr>
        <p:spPr>
          <a:xfrm>
            <a:off x="2028824" y="489028"/>
            <a:ext cx="7673974" cy="1454858"/>
          </a:xfrm>
          <a:prstGeom prst="round2DiagRect">
            <a:avLst/>
          </a:prstGeom>
          <a:solidFill>
            <a:srgbClr val="FF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จัดทำคลิป "ซองใส่เ</a:t>
            </a:r>
            <a:r>
              <a:rPr kumimoji="0" lang="th-TH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คร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ปจากใบตอง" สวยเก๋แบบไทย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ปลอดภัยแถมรักษ์โลก รักสิ่งแวดล้อม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โดย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: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สาขาวิชาคหกรรมศาสตร์ประยุกต์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1E63388-874A-4980-B5FB-FCB3AFD680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7534" r="3" b="6262"/>
          <a:stretch/>
        </p:blipFill>
        <p:spPr>
          <a:xfrm>
            <a:off x="1734344" y="2071212"/>
            <a:ext cx="8491771" cy="411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6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FA4C586F-EEFC-4278-9E3C-4A075F58C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7" y="192881"/>
            <a:ext cx="888999" cy="999058"/>
          </a:xfrm>
          <a:prstGeom prst="rect">
            <a:avLst/>
          </a:prstGeom>
        </p:spPr>
      </p:pic>
      <p:sp>
        <p:nvSpPr>
          <p:cNvPr id="26" name="สี่เหลี่ยมผืนผ้า: มุมมนด้านทแยง 11">
            <a:extLst>
              <a:ext uri="{FF2B5EF4-FFF2-40B4-BE49-F238E27FC236}">
                <a16:creationId xmlns:a16="http://schemas.microsoft.com/office/drawing/2014/main" id="{DEF36F91-E99D-4810-B957-BDAD7464EA9D}"/>
              </a:ext>
            </a:extLst>
          </p:cNvPr>
          <p:cNvSpPr/>
          <p:nvPr/>
        </p:nvSpPr>
        <p:spPr>
          <a:xfrm>
            <a:off x="1199356" y="344377"/>
            <a:ext cx="6846890" cy="770048"/>
          </a:xfrm>
          <a:prstGeom prst="round2DiagRect">
            <a:avLst/>
          </a:prstGeom>
          <a:solidFill>
            <a:srgbClr val="FF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จัดทำคลิป ประชาสัมพันธ์ </a:t>
            </a:r>
            <a:r>
              <a:rPr lang="th-TH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ระดับประกาศนียบัตรวิชาชีพ (ปวช.) 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37AA363D-631D-4639-BA2A-E6FE620C86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7534" r="3" b="4861"/>
          <a:stretch/>
        </p:blipFill>
        <p:spPr>
          <a:xfrm>
            <a:off x="1330051" y="1449277"/>
            <a:ext cx="9135055" cy="450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87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FA4C586F-EEFC-4278-9E3C-4A075F58C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888999" cy="999058"/>
          </a:xfrm>
          <a:prstGeom prst="rect">
            <a:avLst/>
          </a:prstGeom>
        </p:spPr>
      </p:pic>
      <p:sp>
        <p:nvSpPr>
          <p:cNvPr id="28" name="สี่เหลี่ยมผืนผ้า: มุมมนด้านทแยง 3">
            <a:extLst>
              <a:ext uri="{FF2B5EF4-FFF2-40B4-BE49-F238E27FC236}">
                <a16:creationId xmlns:a16="http://schemas.microsoft.com/office/drawing/2014/main" id="{165EA2E6-A53C-4B53-ADEB-F3371CB89AAE}"/>
              </a:ext>
            </a:extLst>
          </p:cNvPr>
          <p:cNvSpPr/>
          <p:nvPr/>
        </p:nvSpPr>
        <p:spPr>
          <a:xfrm>
            <a:off x="2617034" y="287337"/>
            <a:ext cx="5271365" cy="830770"/>
          </a:xfrm>
          <a:prstGeom prst="round2Diag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YouTube </a:t>
            </a: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คหกรรมศาสตร์ โชติเวช </a:t>
            </a:r>
          </a:p>
        </p:txBody>
      </p:sp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4E61DDEA-E843-45F8-9F59-D95036977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544" y="163272"/>
            <a:ext cx="1187639" cy="1166045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D7A51E1C-9736-48F5-8C29-B5CDBED8E1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85" t="12923" r="8268" b="15077"/>
          <a:stretch/>
        </p:blipFill>
        <p:spPr>
          <a:xfrm>
            <a:off x="1635436" y="1406357"/>
            <a:ext cx="8639908" cy="48366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977178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FA4C586F-EEFC-4278-9E3C-4A075F58C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888999" cy="999058"/>
          </a:xfrm>
          <a:prstGeom prst="rect">
            <a:avLst/>
          </a:prstGeom>
        </p:spPr>
      </p:pic>
      <p:pic>
        <p:nvPicPr>
          <p:cNvPr id="27" name="รูปภาพ 2">
            <a:extLst>
              <a:ext uri="{FF2B5EF4-FFF2-40B4-BE49-F238E27FC236}">
                <a16:creationId xmlns:a16="http://schemas.microsoft.com/office/drawing/2014/main" id="{D228F937-27C2-49F9-8A39-222F203604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 t="15350" r="24754" b="32150"/>
          <a:stretch/>
        </p:blipFill>
        <p:spPr>
          <a:xfrm>
            <a:off x="1325561" y="1464543"/>
            <a:ext cx="3948941" cy="5336407"/>
          </a:xfrm>
          <a:prstGeom prst="rect">
            <a:avLst/>
          </a:prstGeom>
        </p:spPr>
      </p:pic>
      <p:pic>
        <p:nvPicPr>
          <p:cNvPr id="28" name="รูปภาพ 6">
            <a:extLst>
              <a:ext uri="{FF2B5EF4-FFF2-40B4-BE49-F238E27FC236}">
                <a16:creationId xmlns:a16="http://schemas.microsoft.com/office/drawing/2014/main" id="{2820408D-82CF-48BE-BDEB-3EBC4E552A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4332" b="9073"/>
          <a:stretch/>
        </p:blipFill>
        <p:spPr>
          <a:xfrm>
            <a:off x="5317655" y="326817"/>
            <a:ext cx="5548784" cy="6272538"/>
          </a:xfrm>
          <a:prstGeom prst="rect">
            <a:avLst/>
          </a:prstGeom>
        </p:spPr>
      </p:pic>
      <p:sp>
        <p:nvSpPr>
          <p:cNvPr id="29" name="สี่เหลี่ยมผืนผ้า: มุมมนด้านทแยง 3">
            <a:extLst>
              <a:ext uri="{FF2B5EF4-FFF2-40B4-BE49-F238E27FC236}">
                <a16:creationId xmlns:a16="http://schemas.microsoft.com/office/drawing/2014/main" id="{ED9AFA1D-FA89-4C00-A336-4E0003E68132}"/>
              </a:ext>
            </a:extLst>
          </p:cNvPr>
          <p:cNvSpPr/>
          <p:nvPr/>
        </p:nvSpPr>
        <p:spPr>
          <a:xfrm>
            <a:off x="1746381" y="499531"/>
            <a:ext cx="2963732" cy="798053"/>
          </a:xfrm>
          <a:prstGeom prst="round2Diag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สื่อหนังสือพิมพ์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70653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FA4C586F-EEFC-4278-9E3C-4A075F58C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888999" cy="999058"/>
          </a:xfrm>
          <a:prstGeom prst="rect">
            <a:avLst/>
          </a:prstGeom>
        </p:spPr>
      </p:pic>
      <p:grpSp>
        <p:nvGrpSpPr>
          <p:cNvPr id="31" name="กลุ่ม 14">
            <a:extLst>
              <a:ext uri="{FF2B5EF4-FFF2-40B4-BE49-F238E27FC236}">
                <a16:creationId xmlns:a16="http://schemas.microsoft.com/office/drawing/2014/main" id="{D36FDCEA-4687-4B73-A77F-19E43E44F525}"/>
              </a:ext>
            </a:extLst>
          </p:cNvPr>
          <p:cNvGrpSpPr/>
          <p:nvPr/>
        </p:nvGrpSpPr>
        <p:grpSpPr>
          <a:xfrm>
            <a:off x="159102" y="1086220"/>
            <a:ext cx="4032643" cy="4741836"/>
            <a:chOff x="615758" y="1298017"/>
            <a:chExt cx="3188953" cy="3779311"/>
          </a:xfrm>
        </p:grpSpPr>
        <p:pic>
          <p:nvPicPr>
            <p:cNvPr id="54" name="รูปภาพ 10">
              <a:extLst>
                <a:ext uri="{FF2B5EF4-FFF2-40B4-BE49-F238E27FC236}">
                  <a16:creationId xmlns:a16="http://schemas.microsoft.com/office/drawing/2014/main" id="{632EFFA4-3017-40C1-8A59-EA498E859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9" t="14141" r="5437" b="10574"/>
            <a:stretch/>
          </p:blipFill>
          <p:spPr>
            <a:xfrm>
              <a:off x="615758" y="1491916"/>
              <a:ext cx="3017225" cy="3585412"/>
            </a:xfrm>
            <a:prstGeom prst="rect">
              <a:avLst/>
            </a:prstGeom>
          </p:spPr>
        </p:pic>
        <p:sp>
          <p:nvSpPr>
            <p:cNvPr id="55" name="สี่เหลี่ยมผืนผ้า 13">
              <a:extLst>
                <a:ext uri="{FF2B5EF4-FFF2-40B4-BE49-F238E27FC236}">
                  <a16:creationId xmlns:a16="http://schemas.microsoft.com/office/drawing/2014/main" id="{FC5AD2EB-6592-4C7B-B2F9-9DB29D0011DE}"/>
                </a:ext>
              </a:extLst>
            </p:cNvPr>
            <p:cNvSpPr/>
            <p:nvPr/>
          </p:nvSpPr>
          <p:spPr>
            <a:xfrm>
              <a:off x="3031958" y="1298017"/>
              <a:ext cx="772753" cy="4928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กลุ่ม 16">
            <a:extLst>
              <a:ext uri="{FF2B5EF4-FFF2-40B4-BE49-F238E27FC236}">
                <a16:creationId xmlns:a16="http://schemas.microsoft.com/office/drawing/2014/main" id="{FB0D3216-C7E8-40A7-874E-EA8C76BC2578}"/>
              </a:ext>
            </a:extLst>
          </p:cNvPr>
          <p:cNvGrpSpPr/>
          <p:nvPr/>
        </p:nvGrpSpPr>
        <p:grpSpPr>
          <a:xfrm>
            <a:off x="4154500" y="1261305"/>
            <a:ext cx="4497062" cy="4473763"/>
            <a:chOff x="3890229" y="1491916"/>
            <a:chExt cx="4497062" cy="4473763"/>
          </a:xfrm>
        </p:grpSpPr>
        <p:pic>
          <p:nvPicPr>
            <p:cNvPr id="57" name="รูปภาพ 8">
              <a:extLst>
                <a:ext uri="{FF2B5EF4-FFF2-40B4-BE49-F238E27FC236}">
                  <a16:creationId xmlns:a16="http://schemas.microsoft.com/office/drawing/2014/main" id="{29139155-C5E5-4F94-AC99-36755E696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" t="14215" r="3094" b="23684"/>
            <a:stretch/>
          </p:blipFill>
          <p:spPr>
            <a:xfrm>
              <a:off x="3890229" y="1706804"/>
              <a:ext cx="4441572" cy="4258875"/>
            </a:xfrm>
            <a:prstGeom prst="rect">
              <a:avLst/>
            </a:prstGeom>
          </p:spPr>
        </p:pic>
        <p:sp>
          <p:nvSpPr>
            <p:cNvPr id="58" name="สี่เหลี่ยมผืนผ้า 15">
              <a:extLst>
                <a:ext uri="{FF2B5EF4-FFF2-40B4-BE49-F238E27FC236}">
                  <a16:creationId xmlns:a16="http://schemas.microsoft.com/office/drawing/2014/main" id="{1318DD7B-4ABE-471F-8E8A-3B6C5B8C6998}"/>
                </a:ext>
              </a:extLst>
            </p:cNvPr>
            <p:cNvSpPr/>
            <p:nvPr/>
          </p:nvSpPr>
          <p:spPr>
            <a:xfrm>
              <a:off x="7375358" y="1491916"/>
              <a:ext cx="1011933" cy="6737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กลุ่ม 18">
            <a:extLst>
              <a:ext uri="{FF2B5EF4-FFF2-40B4-BE49-F238E27FC236}">
                <a16:creationId xmlns:a16="http://schemas.microsoft.com/office/drawing/2014/main" id="{9C8D5BDB-AECF-4058-AECE-FF52FD2B0E56}"/>
              </a:ext>
            </a:extLst>
          </p:cNvPr>
          <p:cNvGrpSpPr/>
          <p:nvPr/>
        </p:nvGrpSpPr>
        <p:grpSpPr>
          <a:xfrm>
            <a:off x="8775988" y="1704598"/>
            <a:ext cx="3087149" cy="3808878"/>
            <a:chOff x="8775988" y="1704598"/>
            <a:chExt cx="3087149" cy="3808878"/>
          </a:xfrm>
        </p:grpSpPr>
        <p:pic>
          <p:nvPicPr>
            <p:cNvPr id="60" name="รูปภาพ 12">
              <a:extLst>
                <a:ext uri="{FF2B5EF4-FFF2-40B4-BE49-F238E27FC236}">
                  <a16:creationId xmlns:a16="http://schemas.microsoft.com/office/drawing/2014/main" id="{7E9258FD-E46F-4D1F-B3C2-ADA51949A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" t="14288" r="4779" b="15227"/>
            <a:stretch/>
          </p:blipFill>
          <p:spPr>
            <a:xfrm>
              <a:off x="8775988" y="2156664"/>
              <a:ext cx="3063086" cy="3356812"/>
            </a:xfrm>
            <a:prstGeom prst="rect">
              <a:avLst/>
            </a:prstGeom>
          </p:spPr>
        </p:pic>
        <p:sp>
          <p:nvSpPr>
            <p:cNvPr id="61" name="สี่เหลี่ยมผืนผ้า 17">
              <a:extLst>
                <a:ext uri="{FF2B5EF4-FFF2-40B4-BE49-F238E27FC236}">
                  <a16:creationId xmlns:a16="http://schemas.microsoft.com/office/drawing/2014/main" id="{928F6EFD-9796-48EA-A9F2-D5C73C036875}"/>
                </a:ext>
              </a:extLst>
            </p:cNvPr>
            <p:cNvSpPr/>
            <p:nvPr/>
          </p:nvSpPr>
          <p:spPr>
            <a:xfrm>
              <a:off x="10948737" y="1704598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2" name="สี่เหลี่ยมผืนผ้า: มุมมนด้านทแยง 3">
            <a:extLst>
              <a:ext uri="{FF2B5EF4-FFF2-40B4-BE49-F238E27FC236}">
                <a16:creationId xmlns:a16="http://schemas.microsoft.com/office/drawing/2014/main" id="{05530A49-863B-444C-A09B-4BCD1AC93CA8}"/>
              </a:ext>
            </a:extLst>
          </p:cNvPr>
          <p:cNvSpPr/>
          <p:nvPr/>
        </p:nvSpPr>
        <p:spPr>
          <a:xfrm>
            <a:off x="1064060" y="201007"/>
            <a:ext cx="2963732" cy="798053"/>
          </a:xfrm>
          <a:prstGeom prst="round2Diag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สื่อหนังสือพิมพ์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5824772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177</Words>
  <Application>Microsoft Office PowerPoint</Application>
  <PresentationFormat>แบบจอกว้าง</PresentationFormat>
  <Paragraphs>44</Paragraphs>
  <Slides>20</Slides>
  <Notes>19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20</vt:i4>
      </vt:variant>
    </vt:vector>
  </HeadingPairs>
  <TitlesOfParts>
    <vt:vector size="28" baseType="lpstr">
      <vt:lpstr>Angsana New</vt:lpstr>
      <vt:lpstr>Arial</vt:lpstr>
      <vt:lpstr>Calibri</vt:lpstr>
      <vt:lpstr>Calibri Light</vt:lpstr>
      <vt:lpstr>Cordia New</vt:lpstr>
      <vt:lpstr>TH Sarabun New</vt:lpstr>
      <vt:lpstr>TH SarabunPSK</vt:lpstr>
      <vt:lpstr>1_Office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ศิวาพร ปานศรีนวล</dc:creator>
  <cp:lastModifiedBy>ชนัญชิดา สุจิตจูล</cp:lastModifiedBy>
  <cp:revision>49</cp:revision>
  <cp:lastPrinted>2022-11-01T04:17:25Z</cp:lastPrinted>
  <dcterms:created xsi:type="dcterms:W3CDTF">2022-10-27T07:53:22Z</dcterms:created>
  <dcterms:modified xsi:type="dcterms:W3CDTF">2023-08-08T08:27:51Z</dcterms:modified>
</cp:coreProperties>
</file>